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10C0FB-0CD4-4737-B14C-448F9FA5719F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702F01-2D79-45A9-83B5-27C8834E104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C0FB-0CD4-4737-B14C-448F9FA5719F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2F01-2D79-45A9-83B5-27C8834E104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C0FB-0CD4-4737-B14C-448F9FA5719F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2F01-2D79-45A9-83B5-27C8834E104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C0FB-0CD4-4737-B14C-448F9FA5719F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2F01-2D79-45A9-83B5-27C8834E104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C0FB-0CD4-4737-B14C-448F9FA5719F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2F01-2D79-45A9-83B5-27C8834E104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C0FB-0CD4-4737-B14C-448F9FA5719F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2F01-2D79-45A9-83B5-27C8834E104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C0FB-0CD4-4737-B14C-448F9FA5719F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2F01-2D79-45A9-83B5-27C8834E10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C0FB-0CD4-4737-B14C-448F9FA5719F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2F01-2D79-45A9-83B5-27C8834E10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C0FB-0CD4-4737-B14C-448F9FA5719F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2F01-2D79-45A9-83B5-27C8834E10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C0FB-0CD4-4737-B14C-448F9FA5719F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2F01-2D79-45A9-83B5-27C8834E104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C0FB-0CD4-4737-B14C-448F9FA5719F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2F01-2D79-45A9-83B5-27C8834E104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E10C0FB-0CD4-4737-B14C-448F9FA5719F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F702F01-2D79-45A9-83B5-27C8834E104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dirty="0" smtClean="0"/>
              <a:t>Показательные уравнения и неравенства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716680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ea typeface="Times New Roman"/>
              </a:rPr>
              <a:t>Найдите наибольшее и наименьшее значения функции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65"/>
          <a:stretch/>
        </p:blipFill>
        <p:spPr bwMode="auto">
          <a:xfrm>
            <a:off x="1608138" y="3068960"/>
            <a:ext cx="4115845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0847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>
              <a:spcAft>
                <a:spcPts val="0"/>
              </a:spcAft>
            </a:pPr>
            <a:r>
              <a:rPr lang="ru-RU" sz="4800" dirty="0">
                <a:ea typeface="Times New Roman"/>
              </a:rPr>
              <a:t>Решите уравнения</a:t>
            </a:r>
            <a:r>
              <a:rPr lang="ru-RU" sz="4800" dirty="0" smtClean="0">
                <a:ea typeface="Times New Roman"/>
              </a:rPr>
              <a:t>.</a:t>
            </a:r>
            <a:endParaRPr lang="ru-RU" sz="4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44" b="1617"/>
          <a:stretch/>
        </p:blipFill>
        <p:spPr bwMode="auto">
          <a:xfrm>
            <a:off x="251520" y="2564904"/>
            <a:ext cx="8578533" cy="1125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7058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>
              <a:spcAft>
                <a:spcPts val="0"/>
              </a:spcAft>
            </a:pPr>
            <a:r>
              <a:rPr lang="ru-RU" sz="4800" dirty="0">
                <a:ea typeface="Times New Roman"/>
              </a:rPr>
              <a:t>Решить неравенства</a:t>
            </a:r>
            <a:r>
              <a:rPr lang="ru-RU" sz="4800" dirty="0" smtClean="0">
                <a:ea typeface="Times New Roman"/>
              </a:rPr>
              <a:t>.</a:t>
            </a:r>
            <a:endParaRPr lang="ru-RU" sz="4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700" b="1610"/>
          <a:stretch/>
        </p:blipFill>
        <p:spPr bwMode="auto">
          <a:xfrm>
            <a:off x="1601326" y="2243883"/>
            <a:ext cx="2898666" cy="2382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775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Times New Roman"/>
              </a:rPr>
              <a:t>Сравните с 1: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77" r="58499"/>
          <a:stretch/>
        </p:blipFill>
        <p:spPr bwMode="auto">
          <a:xfrm>
            <a:off x="1259632" y="2636912"/>
            <a:ext cx="6524228" cy="1481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1126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ea typeface="Times New Roman"/>
              </a:rPr>
              <a:t>Сравните </a:t>
            </a:r>
            <a:r>
              <a:rPr lang="ru-RU" sz="4400" i="1" dirty="0">
                <a:ea typeface="Times New Roman"/>
              </a:rPr>
              <a:t>х</a:t>
            </a:r>
            <a:r>
              <a:rPr lang="ru-RU" sz="4400" dirty="0">
                <a:ea typeface="Times New Roman"/>
              </a:rPr>
              <a:t> и </a:t>
            </a:r>
            <a:r>
              <a:rPr lang="ru-RU" sz="4400" i="1" dirty="0">
                <a:ea typeface="Times New Roman"/>
              </a:rPr>
              <a:t>у</a:t>
            </a:r>
            <a:r>
              <a:rPr lang="ru-RU" sz="4400" dirty="0">
                <a:ea typeface="Times New Roman"/>
              </a:rPr>
              <a:t>, если:</a:t>
            </a:r>
            <a:endParaRPr lang="ru-RU" sz="4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9418" b="7157"/>
          <a:stretch/>
        </p:blipFill>
        <p:spPr bwMode="auto">
          <a:xfrm>
            <a:off x="1601326" y="2991862"/>
            <a:ext cx="5706978" cy="1484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087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ea typeface="Times New Roman"/>
              </a:rPr>
              <a:t>Сравните с 1 число </a:t>
            </a:r>
            <a:r>
              <a:rPr lang="ru-RU" sz="4000" i="1" dirty="0">
                <a:ea typeface="Times New Roman"/>
              </a:rPr>
              <a:t>а</a:t>
            </a:r>
            <a:r>
              <a:rPr lang="ru-RU" sz="4000" dirty="0">
                <a:ea typeface="Times New Roman"/>
              </a:rPr>
              <a:t>, если </a:t>
            </a:r>
            <a:r>
              <a:rPr lang="ru-RU" sz="4000" i="1" dirty="0">
                <a:ea typeface="Times New Roman"/>
              </a:rPr>
              <a:t>а</a:t>
            </a:r>
            <a:r>
              <a:rPr lang="ru-RU" sz="4000" dirty="0">
                <a:ea typeface="Times New Roman"/>
              </a:rPr>
              <a:t> &gt; 0 и:</a:t>
            </a:r>
            <a:endParaRPr lang="ru-RU" sz="4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360" r="63402" b="1"/>
          <a:stretch/>
        </p:blipFill>
        <p:spPr bwMode="auto">
          <a:xfrm>
            <a:off x="837122" y="2780928"/>
            <a:ext cx="6091747" cy="1681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850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81" r="62175"/>
          <a:stretch/>
        </p:blipFill>
        <p:spPr bwMode="auto">
          <a:xfrm>
            <a:off x="1601326" y="2475428"/>
            <a:ext cx="5385428" cy="289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76488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10</TotalTime>
  <Words>39</Words>
  <Application>Microsoft Office PowerPoint</Application>
  <PresentationFormat>Экран (4:3)</PresentationFormat>
  <Paragraphs>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Твердый переплет</vt:lpstr>
      <vt:lpstr>Показательные уравнения и неравенства</vt:lpstr>
      <vt:lpstr>Презентация PowerPoint</vt:lpstr>
      <vt:lpstr>Решите уравнения.</vt:lpstr>
      <vt:lpstr>Решить неравенства.</vt:lpstr>
      <vt:lpstr>Сравните с 1:</vt:lpstr>
      <vt:lpstr>Сравните х и у, если:</vt:lpstr>
      <vt:lpstr>Сравните с 1 число а, если а &gt; 0 и: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Показательные уравнения и неравенства</dc:title>
  <dc:creator>User</dc:creator>
  <cp:lastModifiedBy>User</cp:lastModifiedBy>
  <cp:revision>2</cp:revision>
  <dcterms:created xsi:type="dcterms:W3CDTF">2016-09-20T18:52:06Z</dcterms:created>
  <dcterms:modified xsi:type="dcterms:W3CDTF">2016-09-20T19:02:29Z</dcterms:modified>
</cp:coreProperties>
</file>